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6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D4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en-AU"/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90007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4392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7900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3971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7908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7429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1785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4050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2285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4471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AU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3471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7447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7672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6638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0906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8531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994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A5D331AC-52D0-42C8-AEF0-DA426E909BB2}" type="datetimeFigureOut">
              <a:rPr lang="en-AU" smtClean="0"/>
              <a:t>25/06/2021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AU"/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AD3FA3F-B934-49B3-A4D9-A9F9F26819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2408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62441BA-6CDC-47E8-B18D-73C3E3B1C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203" y="876300"/>
            <a:ext cx="4919222" cy="4374842"/>
          </a:xfrm>
        </p:spPr>
        <p:txBody>
          <a:bodyPr>
            <a:normAutofit/>
          </a:bodyPr>
          <a:lstStyle/>
          <a:p>
            <a:r>
              <a:rPr lang="nl-NL" sz="3200" dirty="0" err="1">
                <a:solidFill>
                  <a:srgbClr val="5ED4E4"/>
                </a:solidFill>
              </a:rPr>
              <a:t>Yolijn</a:t>
            </a:r>
            <a:r>
              <a:rPr lang="nl-NL" sz="3200" dirty="0">
                <a:solidFill>
                  <a:srgbClr val="5ED4E4"/>
                </a:solidFill>
              </a:rPr>
              <a:t> Hebben</a:t>
            </a:r>
          </a:p>
          <a:p>
            <a:r>
              <a:rPr lang="nl-NL" sz="3200" dirty="0">
                <a:solidFill>
                  <a:srgbClr val="5ED4E4"/>
                </a:solidFill>
              </a:rPr>
              <a:t>Elise van de </a:t>
            </a:r>
            <a:r>
              <a:rPr lang="nl-NL" sz="3200" dirty="0" err="1">
                <a:solidFill>
                  <a:srgbClr val="5ED4E4"/>
                </a:solidFill>
              </a:rPr>
              <a:t>burgt</a:t>
            </a:r>
            <a:endParaRPr lang="nl-NL" sz="3200" dirty="0">
              <a:solidFill>
                <a:srgbClr val="5ED4E4"/>
              </a:solidFill>
            </a:endParaRPr>
          </a:p>
          <a:p>
            <a:r>
              <a:rPr lang="nl-NL" sz="3200" dirty="0">
                <a:solidFill>
                  <a:srgbClr val="5ED4E4"/>
                </a:solidFill>
              </a:rPr>
              <a:t>Finn van den heuvel</a:t>
            </a:r>
          </a:p>
          <a:p>
            <a:r>
              <a:rPr lang="nl-NL" sz="3200" dirty="0" err="1">
                <a:solidFill>
                  <a:srgbClr val="5ED4E4"/>
                </a:solidFill>
              </a:rPr>
              <a:t>Meryem</a:t>
            </a:r>
            <a:r>
              <a:rPr lang="nl-NL" sz="3200" dirty="0">
                <a:solidFill>
                  <a:srgbClr val="5ED4E4"/>
                </a:solidFill>
              </a:rPr>
              <a:t> grit</a:t>
            </a:r>
          </a:p>
          <a:p>
            <a:r>
              <a:rPr lang="nl-NL" sz="3200" dirty="0">
                <a:solidFill>
                  <a:srgbClr val="5ED4E4"/>
                </a:solidFill>
              </a:rPr>
              <a:t>Femke </a:t>
            </a:r>
            <a:r>
              <a:rPr lang="nl-NL" sz="3200" dirty="0" err="1">
                <a:solidFill>
                  <a:srgbClr val="5ED4E4"/>
                </a:solidFill>
              </a:rPr>
              <a:t>derks</a:t>
            </a:r>
            <a:endParaRPr lang="en-AU" sz="3200" dirty="0">
              <a:solidFill>
                <a:srgbClr val="5ED4E4"/>
              </a:solidFill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21C6A510-A31C-4E36-92CB-DC986E5EFF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304" y="1731148"/>
            <a:ext cx="8420601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88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A5904-F611-4D82-8002-76C40227F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9E40F-99ED-4870-8FC5-0B55B416F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40708A6-35BB-4280-99E9-4602E0D64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00190A1D-3BD4-470C-8C97-1983B9FF9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8480" y="44450"/>
            <a:ext cx="2806867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14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BD1C57-20BF-4289-BB02-313F090CCA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0773" y="1113062"/>
            <a:ext cx="3382297" cy="3281957"/>
          </a:xfrm>
        </p:spPr>
        <p:txBody>
          <a:bodyPr>
            <a:normAutofit/>
          </a:bodyPr>
          <a:lstStyle/>
          <a:p>
            <a:r>
              <a:rPr lang="nl-NL" sz="4600" err="1"/>
              <a:t>Questions</a:t>
            </a:r>
            <a:r>
              <a:rPr lang="nl-NL" sz="4600"/>
              <a:t>? </a:t>
            </a:r>
            <a:br>
              <a:rPr lang="nl-NL" sz="4600"/>
            </a:br>
            <a:r>
              <a:rPr lang="nl-NL" sz="4600" err="1"/>
              <a:t>Ask</a:t>
            </a:r>
            <a:r>
              <a:rPr lang="nl-NL" sz="4600"/>
              <a:t> </a:t>
            </a:r>
            <a:r>
              <a:rPr lang="nl-NL" sz="4600" err="1"/>
              <a:t>us</a:t>
            </a:r>
            <a:r>
              <a:rPr lang="nl-NL" sz="4600"/>
              <a:t>!</a:t>
            </a:r>
            <a:endParaRPr lang="en-AU" sz="4600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76B96E2E-719A-4188-A72D-0510AD62E0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63" y="1978162"/>
            <a:ext cx="6470907" cy="2898559"/>
          </a:xfrm>
          <a:prstGeom prst="roundRect">
            <a:avLst>
              <a:gd name="adj" fmla="val 1329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4619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740E87BD-1104-4B4E-B2CD-93D908F21C91}"/>
              </a:ext>
            </a:extLst>
          </p:cNvPr>
          <p:cNvSpPr txBox="1"/>
          <p:nvPr/>
        </p:nvSpPr>
        <p:spPr>
          <a:xfrm>
            <a:off x="498230" y="446408"/>
            <a:ext cx="10520038" cy="5809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600"/>
              </a:spcAft>
            </a:pPr>
            <a:r>
              <a:rPr lang="nl-NL" sz="2400" b="1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Gebruikte materialen:</a:t>
            </a:r>
            <a:endParaRPr lang="nl-NL" sz="105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600"/>
              </a:spcAft>
            </a:pPr>
            <a:r>
              <a:rPr lang="nl-NL" sz="2800" b="1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Hardware:</a:t>
            </a:r>
            <a:br>
              <a:rPr lang="nl-NL" sz="2800" b="1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</a:b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NFC Reader Model Type PN532 – High speed reader</a:t>
            </a:r>
            <a:b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</a:br>
            <a:r>
              <a:rPr lang="nl-NL" sz="2000" kern="1400" dirty="0" err="1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Arduino</a:t>
            </a: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Processor </a:t>
            </a:r>
            <a:r>
              <a:rPr lang="nl-NL" sz="2000" kern="1400" dirty="0" err="1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ATMega</a:t>
            </a: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2560 – een microcontroller bord</a:t>
            </a:r>
            <a:b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</a:br>
            <a:r>
              <a:rPr lang="nl-NL" sz="2000" kern="1400" dirty="0" err="1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Arduino</a:t>
            </a: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Board Mega 2560) – microcontroller bord</a:t>
            </a:r>
            <a:endParaRPr lang="nl-NL" sz="110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</a:pPr>
            <a:r>
              <a:rPr lang="nl-NL" sz="2400" b="1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Software</a:t>
            </a:r>
            <a:endParaRPr lang="nl-NL" sz="110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</a:pPr>
            <a:r>
              <a:rPr lang="nl-NL" sz="2000" kern="1400" dirty="0" err="1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Pencil</a:t>
            </a: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V3.1.0 – </a:t>
            </a:r>
            <a:r>
              <a:rPr lang="nl-NL" sz="2000" kern="1400" dirty="0" err="1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Pencil</a:t>
            </a: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Project wordt gebruikt om bijvoorbeeld </a:t>
            </a:r>
            <a:r>
              <a:rPr lang="nl-NL" sz="2000" kern="1400" dirty="0" err="1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wireframes</a:t>
            </a: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te maken.</a:t>
            </a:r>
            <a:endParaRPr lang="nl-NL" sz="110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</a:pP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Adobe XD V40 – Adobe XD wordt gebruikt voor high </a:t>
            </a:r>
            <a:r>
              <a:rPr lang="nl-NL" sz="2000" kern="1400" dirty="0" err="1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fidelity</a:t>
            </a: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prototypes</a:t>
            </a:r>
            <a:endParaRPr lang="nl-NL" sz="110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</a:pP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Photoshop VCS2 – Foto’s bewerkingsprogramma voor bijvoorbeeld het logo</a:t>
            </a:r>
            <a:endParaRPr lang="nl-NL" sz="110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</a:pP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Visual Studio Code V1.56 – Programma om het technische gedeelte van de website te maken (</a:t>
            </a:r>
            <a:r>
              <a:rPr lang="nl-NL" sz="2000" kern="1400" dirty="0" err="1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html,css</a:t>
            </a: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)</a:t>
            </a:r>
            <a:endParaRPr lang="nl-NL" sz="110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</a:pP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Get Bootstrap V5.0.1 – Bootstrap heeft veel </a:t>
            </a:r>
            <a:r>
              <a:rPr lang="nl-NL" sz="2000" kern="1400" dirty="0" err="1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code’s</a:t>
            </a: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die gebruikt kunnen worden voor een </a:t>
            </a:r>
            <a:r>
              <a:rPr lang="nl-NL" sz="2000" kern="1400" dirty="0" err="1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responsive</a:t>
            </a: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design </a:t>
            </a:r>
            <a:endParaRPr lang="nl-NL" sz="110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</a:pPr>
            <a:r>
              <a:rPr lang="nl-NL" sz="2000" kern="1400" dirty="0" err="1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Arduino</a:t>
            </a:r>
            <a:r>
              <a:rPr lang="nl-NL" sz="2000" kern="1400" dirty="0">
                <a:ln>
                  <a:noFill/>
                </a:ln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V1.8.13 – Wij gebruiken dit om informatie uit de database te halen, en voor de NFC reader.</a:t>
            </a:r>
            <a:endParaRPr lang="nl-NL" sz="110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600"/>
              </a:spcAft>
            </a:pPr>
            <a:r>
              <a:rPr lang="nl-NL" sz="1050" kern="140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</a:p>
        </p:txBody>
      </p:sp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7FB02E0C-3857-4672-A862-37E1DDF548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6563" y="514350"/>
            <a:ext cx="2806867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310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A7EDF-2EAA-4620-86E6-78856B6AE4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BAFAE8-91EB-4ED0-AE3C-7EA6DED6C2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3FD458C-6EB2-4214-ADA2-7C2D1F18B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E69A12B1-E923-4EDF-9CDC-9E10FE1C81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4554" y="0"/>
            <a:ext cx="2806867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790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FE026-4237-48F0-832D-7ACA080C6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BAC24-22F0-4C70-A2E2-599816292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6DD189E-DAE0-41A8-B0AF-852EC3685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E2BDF696-A746-4BC4-827F-A9F7F6416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7163" y="50800"/>
            <a:ext cx="2806867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750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DD1E76-E3A0-4610-A776-CF08AF70E61A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351" r="1"/>
          <a:stretch/>
        </p:blipFill>
        <p:spPr>
          <a:xfrm>
            <a:off x="1522413" y="1232640"/>
            <a:ext cx="8934450" cy="511175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5" name="Picture 44" descr="Logo&#10;&#10;Description automatically generated">
            <a:extLst>
              <a:ext uri="{FF2B5EF4-FFF2-40B4-BE49-F238E27FC236}">
                <a16:creationId xmlns:a16="http://schemas.microsoft.com/office/drawing/2014/main" id="{B0DEE5FD-D57E-4271-9876-007F5DA892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7280" y="-24660"/>
            <a:ext cx="2806867" cy="1257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CC8096-D91F-4992-BB82-9D80F50DEB79}"/>
              </a:ext>
            </a:extLst>
          </p:cNvPr>
          <p:cNvSpPr txBox="1"/>
          <p:nvPr/>
        </p:nvSpPr>
        <p:spPr>
          <a:xfrm>
            <a:off x="4869818" y="647865"/>
            <a:ext cx="1670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/>
              <a:t>Process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2080389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37555-9BF8-4F43-BEB9-DBE5EE218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49B65-FE62-49E5-A42F-F124F7729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E8C1457D-9F3C-41BB-8719-1A97051D7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A99FD58B-D506-4AEF-BD52-4DB5895A1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7650" y="44450"/>
            <a:ext cx="2806867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44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E8D8A-1157-4EB9-90FA-222DBEB2E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6BC5F-A5C6-4A92-A981-6EA399227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F8365A9-4213-413B-BC41-308DFFFAF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AC731695-A287-4257-BEE6-952155F9D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0025" y="0"/>
            <a:ext cx="2806867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75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83830-4003-4CBF-8115-907708D40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5A94E-4DF2-42BC-9563-7271A86E2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68D574A-4D8A-43E6-AC88-48CD38A8C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7C2CC39E-D2DE-45E6-8BAD-833332861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0450" y="86311"/>
            <a:ext cx="2806867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242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>
            <a:extLst>
              <a:ext uri="{FF2B5EF4-FFF2-40B4-BE49-F238E27FC236}">
                <a16:creationId xmlns:a16="http://schemas.microsoft.com/office/drawing/2014/main" id="{E92FBADC-BFC1-45C0-B7E9-47E1EA22599A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2" r="2" b="2"/>
          <a:stretch/>
        </p:blipFill>
        <p:spPr bwMode="auto">
          <a:xfrm>
            <a:off x="3835052" y="501650"/>
            <a:ext cx="4521896" cy="5854700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DEDEDE"/>
                  </a:outerShdw>
                </a:effectLst>
              </a14:hiddenEffects>
            </a:ext>
          </a:extLst>
        </p:spPr>
      </p:pic>
      <p:pic>
        <p:nvPicPr>
          <p:cNvPr id="38" name="Picture 37" descr="Logo&#10;&#10;Description automatically generated">
            <a:extLst>
              <a:ext uri="{FF2B5EF4-FFF2-40B4-BE49-F238E27FC236}">
                <a16:creationId xmlns:a16="http://schemas.microsoft.com/office/drawing/2014/main" id="{A4CD6564-F827-4730-AD58-65332396D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05657"/>
            <a:ext cx="2806867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62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0</TotalTime>
  <Words>146</Words>
  <Application>Microsoft Office PowerPoint</Application>
  <PresentationFormat>Widescreen</PresentationFormat>
  <Paragraphs>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Ion Boardroom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  Ask us!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Skylanders</dc:title>
  <dc:creator>Femke Derks</dc:creator>
  <cp:lastModifiedBy>Femke Derks</cp:lastModifiedBy>
  <cp:revision>17</cp:revision>
  <dcterms:created xsi:type="dcterms:W3CDTF">2021-06-24T09:39:58Z</dcterms:created>
  <dcterms:modified xsi:type="dcterms:W3CDTF">2021-06-25T10:06:30Z</dcterms:modified>
</cp:coreProperties>
</file>

<file path=docProps/thumbnail.jpeg>
</file>